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5"/>
  </p:notesMasterIdLst>
  <p:handoutMasterIdLst>
    <p:handoutMasterId r:id="rId166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68" r:id="rId85"/>
    <p:sldId id="299" r:id="rId86"/>
    <p:sldId id="303" r:id="rId87"/>
    <p:sldId id="301" r:id="rId88"/>
    <p:sldId id="395" r:id="rId89"/>
    <p:sldId id="396" r:id="rId90"/>
    <p:sldId id="397" r:id="rId91"/>
    <p:sldId id="300" r:id="rId92"/>
    <p:sldId id="302" r:id="rId93"/>
    <p:sldId id="398" r:id="rId94"/>
    <p:sldId id="399" r:id="rId95"/>
    <p:sldId id="269" r:id="rId96"/>
    <p:sldId id="273" r:id="rId97"/>
    <p:sldId id="316" r:id="rId98"/>
    <p:sldId id="315" r:id="rId99"/>
    <p:sldId id="318" r:id="rId100"/>
    <p:sldId id="317" r:id="rId101"/>
    <p:sldId id="314" r:id="rId102"/>
    <p:sldId id="276" r:id="rId103"/>
    <p:sldId id="274" r:id="rId104"/>
    <p:sldId id="275" r:id="rId105"/>
    <p:sldId id="319" r:id="rId106"/>
    <p:sldId id="277" r:id="rId107"/>
    <p:sldId id="271" r:id="rId108"/>
    <p:sldId id="320" r:id="rId109"/>
    <p:sldId id="321" r:id="rId110"/>
    <p:sldId id="400" r:id="rId111"/>
    <p:sldId id="270" r:id="rId112"/>
    <p:sldId id="265" r:id="rId113"/>
    <p:sldId id="280" r:id="rId114"/>
    <p:sldId id="279" r:id="rId115"/>
    <p:sldId id="281" r:id="rId116"/>
    <p:sldId id="283" r:id="rId117"/>
    <p:sldId id="284" r:id="rId118"/>
    <p:sldId id="285" r:id="rId119"/>
    <p:sldId id="291" r:id="rId120"/>
    <p:sldId id="405" r:id="rId121"/>
    <p:sldId id="286" r:id="rId122"/>
    <p:sldId id="289" r:id="rId123"/>
    <p:sldId id="290" r:id="rId124"/>
    <p:sldId id="288" r:id="rId125"/>
    <p:sldId id="282" r:id="rId126"/>
    <p:sldId id="351" r:id="rId127"/>
    <p:sldId id="353" r:id="rId128"/>
    <p:sldId id="354" r:id="rId129"/>
    <p:sldId id="355" r:id="rId130"/>
    <p:sldId id="356" r:id="rId131"/>
    <p:sldId id="357" r:id="rId132"/>
    <p:sldId id="362" r:id="rId133"/>
    <p:sldId id="358" r:id="rId134"/>
    <p:sldId id="359" r:id="rId135"/>
    <p:sldId id="364" r:id="rId136"/>
    <p:sldId id="360" r:id="rId137"/>
    <p:sldId id="363" r:id="rId138"/>
    <p:sldId id="365" r:id="rId139"/>
    <p:sldId id="366" r:id="rId140"/>
    <p:sldId id="406" r:id="rId141"/>
    <p:sldId id="361" r:id="rId142"/>
    <p:sldId id="369" r:id="rId143"/>
    <p:sldId id="368" r:id="rId144"/>
    <p:sldId id="370" r:id="rId145"/>
    <p:sldId id="407" r:id="rId146"/>
    <p:sldId id="408" r:id="rId147"/>
    <p:sldId id="373" r:id="rId148"/>
    <p:sldId id="374" r:id="rId149"/>
    <p:sldId id="375" r:id="rId150"/>
    <p:sldId id="377" r:id="rId151"/>
    <p:sldId id="378" r:id="rId152"/>
    <p:sldId id="376" r:id="rId153"/>
    <p:sldId id="381" r:id="rId154"/>
    <p:sldId id="379" r:id="rId155"/>
    <p:sldId id="380" r:id="rId156"/>
    <p:sldId id="352" r:id="rId157"/>
    <p:sldId id="382" r:id="rId158"/>
    <p:sldId id="383" r:id="rId159"/>
    <p:sldId id="384" r:id="rId160"/>
    <p:sldId id="328" r:id="rId161"/>
    <p:sldId id="409" r:id="rId162"/>
    <p:sldId id="410" r:id="rId163"/>
    <p:sldId id="411" r:id="rId16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9364864"/>
        <c:axId val="359383040"/>
      </c:lineChart>
      <c:catAx>
        <c:axId val="359364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9383040"/>
        <c:crosses val="autoZero"/>
        <c:auto val="1"/>
        <c:lblAlgn val="ctr"/>
        <c:lblOffset val="100"/>
        <c:noMultiLvlLbl val="0"/>
      </c:catAx>
      <c:valAx>
        <c:axId val="359383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93648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59660928"/>
        <c:axId val="360318080"/>
      </c:barChart>
      <c:catAx>
        <c:axId val="35966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0318080"/>
        <c:crosses val="autoZero"/>
        <c:auto val="1"/>
        <c:lblAlgn val="ctr"/>
        <c:lblOffset val="100"/>
        <c:noMultiLvlLbl val="0"/>
      </c:catAx>
      <c:valAx>
        <c:axId val="360318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96609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695680"/>
        <c:axId val="358697600"/>
      </c:lineChart>
      <c:catAx>
        <c:axId val="358695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8697600"/>
        <c:crosses val="autoZero"/>
        <c:auto val="1"/>
        <c:lblAlgn val="ctr"/>
        <c:lblOffset val="100"/>
        <c:noMultiLvlLbl val="0"/>
      </c:catAx>
      <c:valAx>
        <c:axId val="358697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8695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743040"/>
        <c:axId val="358613760"/>
      </c:lineChart>
      <c:catAx>
        <c:axId val="358743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8613760"/>
        <c:crosses val="autoZero"/>
        <c:auto val="1"/>
        <c:lblAlgn val="ctr"/>
        <c:lblOffset val="100"/>
        <c:noMultiLvlLbl val="0"/>
      </c:catAx>
      <c:valAx>
        <c:axId val="3586137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8743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748160"/>
        <c:axId val="358750080"/>
      </c:lineChart>
      <c:catAx>
        <c:axId val="358748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8750080"/>
        <c:crosses val="autoZero"/>
        <c:auto val="1"/>
        <c:lblAlgn val="ctr"/>
        <c:lblOffset val="100"/>
        <c:noMultiLvlLbl val="0"/>
      </c:catAx>
      <c:valAx>
        <c:axId val="3587500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87481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9294848"/>
        <c:axId val="359296384"/>
      </c:lineChart>
      <c:catAx>
        <c:axId val="3592948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9296384"/>
        <c:crosses val="autoZero"/>
        <c:auto val="1"/>
        <c:lblAlgn val="ctr"/>
        <c:lblOffset val="1000"/>
        <c:noMultiLvlLbl val="0"/>
      </c:catAx>
      <c:valAx>
        <c:axId val="359296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92948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59672832"/>
        <c:axId val="359686912"/>
      </c:barChart>
      <c:catAx>
        <c:axId val="359672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9686912"/>
        <c:crosses val="autoZero"/>
        <c:auto val="1"/>
        <c:lblAlgn val="ctr"/>
        <c:lblOffset val="100"/>
        <c:noMultiLvlLbl val="0"/>
      </c:catAx>
      <c:valAx>
        <c:axId val="3596869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96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9953152"/>
        <c:axId val="169954688"/>
      </c:barChart>
      <c:catAx>
        <c:axId val="16995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9954688"/>
        <c:crosses val="autoZero"/>
        <c:auto val="1"/>
        <c:lblAlgn val="ctr"/>
        <c:lblOffset val="100"/>
        <c:noMultiLvlLbl val="0"/>
      </c:catAx>
      <c:valAx>
        <c:axId val="169954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99531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0020864"/>
        <c:axId val="170022400"/>
      </c:barChart>
      <c:catAx>
        <c:axId val="17002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0022400"/>
        <c:crosses val="autoZero"/>
        <c:auto val="1"/>
        <c:lblAlgn val="ctr"/>
        <c:lblOffset val="100"/>
        <c:noMultiLvlLbl val="0"/>
      </c:catAx>
      <c:valAx>
        <c:axId val="170022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00208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9410304"/>
        <c:axId val="359420672"/>
      </c:lineChart>
      <c:catAx>
        <c:axId val="35941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9420672"/>
        <c:crosses val="autoZero"/>
        <c:auto val="1"/>
        <c:lblAlgn val="ctr"/>
        <c:lblOffset val="100"/>
        <c:noMultiLvlLbl val="0"/>
      </c:catAx>
      <c:valAx>
        <c:axId val="359420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94103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9466496"/>
        <c:axId val="359468032"/>
      </c:barChart>
      <c:catAx>
        <c:axId val="35946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9468032"/>
        <c:crosses val="autoZero"/>
        <c:auto val="1"/>
        <c:lblAlgn val="ctr"/>
        <c:lblOffset val="100"/>
        <c:noMultiLvlLbl val="0"/>
      </c:catAx>
      <c:valAx>
        <c:axId val="359468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94664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9497088"/>
        <c:axId val="359502976"/>
      </c:barChart>
      <c:catAx>
        <c:axId val="35949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9502976"/>
        <c:crosses val="autoZero"/>
        <c:auto val="1"/>
        <c:lblAlgn val="ctr"/>
        <c:lblOffset val="100"/>
        <c:noMultiLvlLbl val="0"/>
      </c:catAx>
      <c:valAx>
        <c:axId val="359502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9497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0635008"/>
        <c:axId val="360636800"/>
      </c:lineChart>
      <c:catAx>
        <c:axId val="36063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0636800"/>
        <c:crosses val="autoZero"/>
        <c:auto val="1"/>
        <c:lblAlgn val="ctr"/>
        <c:lblOffset val="100"/>
        <c:noMultiLvlLbl val="0"/>
      </c:catAx>
      <c:valAx>
        <c:axId val="360636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0635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06.08.2021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2.png"/><Relationship Id="rId5" Type="http://schemas.openxmlformats.org/officeDocument/2006/relationships/image" Target="../media/image173.svg"/><Relationship Id="rId4" Type="http://schemas.openxmlformats.org/officeDocument/2006/relationships/image" Target="../media/image341.png"/><Relationship Id="rId9" Type="http://schemas.openxmlformats.org/officeDocument/2006/relationships/image" Target="../media/image177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6.png"/><Relationship Id="rId3" Type="http://schemas.openxmlformats.org/officeDocument/2006/relationships/image" Target="../media/image16.png"/><Relationship Id="rId7" Type="http://schemas.openxmlformats.org/officeDocument/2006/relationships/image" Target="../media/image353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5.png"/><Relationship Id="rId5" Type="http://schemas.openxmlformats.org/officeDocument/2006/relationships/image" Target="../media/image17.png"/><Relationship Id="rId15" Type="http://schemas.openxmlformats.org/officeDocument/2006/relationships/image" Target="../media/image357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4.png"/><Relationship Id="rId14" Type="http://schemas.openxmlformats.org/officeDocument/2006/relationships/image" Target="../media/image2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1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3.png"/><Relationship Id="rId4" Type="http://schemas.openxmlformats.org/officeDocument/2006/relationships/image" Target="../media/image360.png"/><Relationship Id="rId9" Type="http://schemas.openxmlformats.org/officeDocument/2006/relationships/image" Target="../media/image223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7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8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1.png"/><Relationship Id="rId4" Type="http://schemas.openxmlformats.org/officeDocument/2006/relationships/image" Target="../media/image239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3.png"/><Relationship Id="rId5" Type="http://schemas.openxmlformats.org/officeDocument/2006/relationships/image" Target="../media/image243.svg"/><Relationship Id="rId4" Type="http://schemas.openxmlformats.org/officeDocument/2006/relationships/image" Target="../media/image37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6.png"/><Relationship Id="rId5" Type="http://schemas.openxmlformats.org/officeDocument/2006/relationships/image" Target="../media/image249.svg"/><Relationship Id="rId4" Type="http://schemas.openxmlformats.org/officeDocument/2006/relationships/image" Target="../media/image375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0.png"/><Relationship Id="rId5" Type="http://schemas.openxmlformats.org/officeDocument/2006/relationships/image" Target="../media/image241.svg"/><Relationship Id="rId4" Type="http://schemas.openxmlformats.org/officeDocument/2006/relationships/image" Target="../media/image371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1.png"/><Relationship Id="rId9" Type="http://schemas.openxmlformats.org/officeDocument/2006/relationships/image" Target="../media/image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4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3.png"/><Relationship Id="rId5" Type="http://schemas.openxmlformats.org/officeDocument/2006/relationships/image" Target="../media/image334.png"/><Relationship Id="rId15" Type="http://schemas.openxmlformats.org/officeDocument/2006/relationships/image" Target="../media/image385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3.png"/><Relationship Id="rId14" Type="http://schemas.openxmlformats.org/officeDocument/2006/relationships/image" Target="../media/image27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9.png"/><Relationship Id="rId5" Type="http://schemas.openxmlformats.org/officeDocument/2006/relationships/image" Target="../media/image361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1.png"/><Relationship Id="rId5" Type="http://schemas.openxmlformats.org/officeDocument/2006/relationships/image" Target="../media/image39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2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3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6.png"/><Relationship Id="rId7" Type="http://schemas.openxmlformats.org/officeDocument/2006/relationships/image" Target="../media/image397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301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4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402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7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9.png"/><Relationship Id="rId5" Type="http://schemas.openxmlformats.org/officeDocument/2006/relationships/image" Target="../media/image406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8.png"/><Relationship Id="rId14" Type="http://schemas.openxmlformats.org/officeDocument/2006/relationships/image" Target="../media/image323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1.png"/><Relationship Id="rId5" Type="http://schemas.openxmlformats.org/officeDocument/2006/relationships/image" Target="../media/image403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6.png"/><Relationship Id="rId18" Type="http://schemas.openxmlformats.org/officeDocument/2006/relationships/image" Target="../media/image338.svg"/><Relationship Id="rId3" Type="http://schemas.openxmlformats.org/officeDocument/2006/relationships/image" Target="../media/image378.png"/><Relationship Id="rId7" Type="http://schemas.openxmlformats.org/officeDocument/2006/relationships/image" Target="../media/image414.png"/><Relationship Id="rId12" Type="http://schemas.openxmlformats.org/officeDocument/2006/relationships/image" Target="../media/image237.svg"/><Relationship Id="rId17" Type="http://schemas.openxmlformats.org/officeDocument/2006/relationships/image" Target="../media/image41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9.png"/><Relationship Id="rId5" Type="http://schemas.openxmlformats.org/officeDocument/2006/relationships/image" Target="../media/image413.png"/><Relationship Id="rId15" Type="http://schemas.openxmlformats.org/officeDocument/2006/relationships/image" Target="../media/image417.png"/><Relationship Id="rId10" Type="http://schemas.openxmlformats.org/officeDocument/2006/relationships/image" Target="../media/image332.svg"/><Relationship Id="rId19" Type="http://schemas.openxmlformats.org/officeDocument/2006/relationships/image" Target="../media/image419.png"/><Relationship Id="rId4" Type="http://schemas.openxmlformats.org/officeDocument/2006/relationships/image" Target="../media/image255.svg"/><Relationship Id="rId9" Type="http://schemas.openxmlformats.org/officeDocument/2006/relationships/image" Target="../media/image415.png"/><Relationship Id="rId14" Type="http://schemas.openxmlformats.org/officeDocument/2006/relationships/image" Target="../media/image334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1.png"/><Relationship Id="rId5" Type="http://schemas.openxmlformats.org/officeDocument/2006/relationships/image" Target="../media/image390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1.png"/><Relationship Id="rId4" Type="http://schemas.openxmlformats.org/officeDocument/2006/relationships/image" Target="../media/image34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3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6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0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3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4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6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4.png"/><Relationship Id="rId9" Type="http://schemas.openxmlformats.org/officeDocument/2006/relationships/image" Target="../media/image27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9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8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7.png"/><Relationship Id="rId14" Type="http://schemas.openxmlformats.org/officeDocument/2006/relationships/image" Target="../media/image379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41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3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2.png"/><Relationship Id="rId14" Type="http://schemas.openxmlformats.org/officeDocument/2006/relationships/image" Target="../media/image71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6.png"/><Relationship Id="rId4" Type="http://schemas.openxmlformats.org/officeDocument/2006/relationships/image" Target="../media/image391.sv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9.png"/><Relationship Id="rId5" Type="http://schemas.openxmlformats.org/officeDocument/2006/relationships/image" Target="../media/image397.svg"/><Relationship Id="rId4" Type="http://schemas.openxmlformats.org/officeDocument/2006/relationships/image" Target="../media/image448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3.png"/><Relationship Id="rId5" Type="http://schemas.openxmlformats.org/officeDocument/2006/relationships/image" Target="../media/image135.svg"/><Relationship Id="rId4" Type="http://schemas.openxmlformats.org/officeDocument/2006/relationships/image" Target="../media/image32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6.png"/><Relationship Id="rId5" Type="http://schemas.openxmlformats.org/officeDocument/2006/relationships/image" Target="../media/image141.svg"/><Relationship Id="rId4" Type="http://schemas.openxmlformats.org/officeDocument/2006/relationships/image" Target="../media/image32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1.png"/><Relationship Id="rId5" Type="http://schemas.openxmlformats.org/officeDocument/2006/relationships/image" Target="../media/image32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2.png"/><Relationship Id="rId7" Type="http://schemas.openxmlformats.org/officeDocument/2006/relationships/image" Target="../media/image33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3.png"/><Relationship Id="rId4" Type="http://schemas.openxmlformats.org/officeDocument/2006/relationships/image" Target="../media/image15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11059</Words>
  <Application>Microsoft Office PowerPoint</Application>
  <PresentationFormat>ユーザー設定</PresentationFormat>
  <Paragraphs>2478</Paragraphs>
  <Slides>159</Slides>
  <Notes>54</Notes>
  <HiddenSlides>110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159</vt:i4>
      </vt:variant>
    </vt:vector>
  </HeadingPairs>
  <TitlesOfParts>
    <vt:vector size="164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931</cp:revision>
  <dcterms:created xsi:type="dcterms:W3CDTF">2018-06-24T09:54:07Z</dcterms:created>
  <dcterms:modified xsi:type="dcterms:W3CDTF">2021-08-06T11:25:41Z</dcterms:modified>
</cp:coreProperties>
</file>